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5" r:id="rId8"/>
    <p:sldId id="261" r:id="rId9"/>
    <p:sldId id="262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yne Extra Bold" panose="020B0604020202020204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00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I Logo – PNG e Vetor – Download d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200" y="3137858"/>
            <a:ext cx="7200000" cy="18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0"/>
          <p:cNvSpPr/>
          <p:nvPr/>
        </p:nvSpPr>
        <p:spPr>
          <a:xfrm>
            <a:off x="3371850" y="5879743"/>
            <a:ext cx="7886700" cy="1105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00"/>
              </a:lnSpc>
            </a:pP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Felipe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Sartori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6, Gabriel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Ortolani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7 , Pedro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Henrrique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27,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Yago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31</a:t>
            </a:r>
            <a:endParaRPr lang="en-US" sz="2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3524250" y="1993543"/>
            <a:ext cx="7886700" cy="50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Syne Extra Bold" panose="020B0604020202020204" charset="0"/>
              </a:rPr>
              <a:t>Site </a:t>
            </a:r>
            <a:r>
              <a:rPr lang="en-US" sz="4800" dirty="0" err="1" smtClean="0">
                <a:solidFill>
                  <a:schemeClr val="bg1"/>
                </a:solidFill>
                <a:latin typeface="Syne Extra Bold" panose="020B0604020202020204" charset="0"/>
              </a:rPr>
              <a:t>Petrobrás</a:t>
            </a:r>
            <a:endParaRPr lang="en-US" sz="4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1072634"/>
            <a:ext cx="7758589" cy="4268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 Desafio da Eficiência de Armazenamento na Petrobras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2706" y="5017770"/>
            <a:ext cx="7758589" cy="157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otimizar seus processos de armazenamento, garantindo a segurança e a eficiência da cadeia de produção e distribuição de petróleo e gás.</a:t>
            </a:r>
            <a:endParaRPr lang="en-US" sz="2400" dirty="0"/>
          </a:p>
        </p:txBody>
      </p:sp>
      <p:pic>
        <p:nvPicPr>
          <p:cNvPr id="6" name="Picture 2" descr="Petrobras e os desafios da Automatização do Trabalho utilizando Inteli –  COMPRACO - Atualizações, Notícias, Indústria e Tecn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723543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Contexto Histórico e Desafios Atuais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050" y="2115741"/>
            <a:ext cx="7886700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herdou um sistema de armazenamento legado, com diferentes tecnologias e infraestruturas. As demandas crescentes por novas fontes de energia e a necessidade de modernização exigem a revisão do sistema de armazenamento da companhia.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3058" y="3180040"/>
            <a:ext cx="22860" cy="4326017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563678" y="3572708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7" name="Shape 4"/>
          <p:cNvSpPr/>
          <p:nvPr/>
        </p:nvSpPr>
        <p:spPr>
          <a:xfrm>
            <a:off x="6182439" y="3382089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3170" y="3449360"/>
            <a:ext cx="14263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72350" y="3359587"/>
            <a:ext cx="407443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Décadas de Operação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372350" y="3747968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 armazenamento da Petrobras foi construído em diferentes fases, com tecnologias e padrões distintos.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6563678" y="5074563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6182439" y="4883944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9353" y="4951214"/>
            <a:ext cx="27027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72350" y="4861441"/>
            <a:ext cx="478405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Crescimento da Demanda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72350" y="5249823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demanda por petróleo e gás natural aumentou significativamente nos últimos anos, exigindo um sistema de armazenamento mais eficiente.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563678" y="6576417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7" name="Shape 14"/>
          <p:cNvSpPr/>
          <p:nvPr/>
        </p:nvSpPr>
        <p:spPr>
          <a:xfrm>
            <a:off x="6182439" y="6385798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42328" y="6453068"/>
            <a:ext cx="28432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372350" y="6363295"/>
            <a:ext cx="371939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Ambientais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372350" y="6751677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reduzir o impacto ambiental, otimizando o uso de recursos e a gestão de resíduos.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7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487" y="3248978"/>
            <a:ext cx="1272516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 do Projeto de Resolução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790694" y="4137362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901" y="4207490"/>
            <a:ext cx="1483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98389" y="4137362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Modernização das Infraestruturas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90694" y="4903946"/>
            <a:ext cx="3708202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prevê a atualização das infraestruturas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incluindo a implementação de novas tecnologias e a modernização dos sistemas de controle.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226963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96615" y="4277618"/>
            <a:ext cx="28134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834658" y="4207490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Otimização dos Processos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647730" y="4890492"/>
            <a:ext cx="3708202" cy="181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visa reduzir os custos operacionais, minimizar as perdas e aumentar a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tudo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isso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um site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60136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2525" y="4277618"/>
            <a:ext cx="29587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67831" y="4207490"/>
            <a:ext cx="2579489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de </a:t>
            </a:r>
            <a:r>
              <a:rPr lang="en-US" sz="18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Tecnologias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870460" y="4901446"/>
            <a:ext cx="3708202" cy="180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envolve a implementação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tecnologias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automação, inteligência artificial e sensoriamento remoto, para melhorar a gestão do sistema de armazenamento.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3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Estratégia de Implementação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estratégia de implementação do projeto é baseada em uma abordagem integrada, que envolve a análise do sistema atual, o desenvolvimento de soluções inovadoras e a implementação gradual das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Análise do Sistema Atual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4976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primeira etapa consiste na análise completa do sistema de armazenamento atual, incluindo a identificação de pontos críticos, as necessidades de atualização e as oportunidades de otimização.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Desenvolvimento de Soluções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4976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Após a análise, o projeto se concentra no desenvolvimento de soluções inovadoras, utilizando tecnologias e metodologias de ponta para atender às necessidades específicas da Petrobras.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Gradual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49760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das soluções será realizada de forma gradual, com o objetivo de minimizar os impactos operacionais e garantir a segurança e a eficiência do sistema de armazenamento durante todo o processo.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77366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Fornecedores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7940553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fornecedores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Fornecedor, CNPJ,  Endereço, Telefone, E-mail, Observações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391025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Produtos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2" y="4826643"/>
            <a:ext cx="7720634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produtos,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Produto, Código do Produto, Descrição, Quantidade em Estoque,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Preço Unitário, Fornecedor (associar a um fornecedor já cadastrado</a:t>
            </a:r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)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8249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Pesquisa de Fornecedores e Produtos: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oferecer uma funcionalidade de pesquisa que permita encontrar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fornecedores e produtos pelo nome, código ou qualquer outro campo.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Listagem de Fornecedores e Produtos: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deve exibir uma lista de fornecedores e produtos cadastrados, </a:t>
            </a:r>
          </a:p>
          <a:p>
            <a:pPr>
              <a:lnSpc>
                <a:spcPts val="1800"/>
              </a:lnSpc>
            </a:pPr>
            <a:r>
              <a:rPr lang="pt-BR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permitindo que o usuário visualize os dados básicos.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Não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98288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Confiabilidade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8206770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confiável, garantindo a integridade dos dados e minimizando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a chance de falhas ou erros que possam comprometer as operações de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cadastro e consulta.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458571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Compatibilidade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1" y="4826643"/>
            <a:ext cx="8206769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compatível com diferentes navegadores da web (Chrome,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Firefox, Safari, Edge) e ser responsivo para dispositivos móveis.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3664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Manutenibilidade</a:t>
            </a: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código do sistema deve ser modular e bem documentado para facilitar futuras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manutenções, correções e atualizações.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err="1" smtClean="0">
                <a:solidFill>
                  <a:schemeClr val="bg1"/>
                </a:solidFill>
                <a:latin typeface="Syne Extra Bold" panose="020B0604020202020204" charset="0"/>
              </a:rPr>
              <a:t>Auditabilidade</a:t>
            </a: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sistema deve manter um registro de alterações, com logs que rastreiem quem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realizou edições, exclusões ou outras modificações importantes.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127" y="526256"/>
            <a:ext cx="7804547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Benefícios Esperados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6127" y="2009061"/>
            <a:ext cx="7804547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de resolução do problema de armazenamento da Petrobras visa gerar diversos benefícios para a companhia, incluindo a redução de custos, o aumento da eficiência e a melhoria da sustentabilidade.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6127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5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Redução de Custos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55080" y="4054316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permitirá reduzir os custos operacionais, como energia, mão de obra e manutenção.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54126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Text 6"/>
          <p:cNvSpPr/>
          <p:nvPr/>
        </p:nvSpPr>
        <p:spPr>
          <a:xfrm>
            <a:off x="10353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da Eficiência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2961" y="3939540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aumentar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reduzindo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perdas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otimizando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recursos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cadeia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suprimentos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156127" y="5975152"/>
            <a:ext cx="7804547" cy="172997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5080" y="6174105"/>
            <a:ext cx="5586055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Melhoria da Sustentabilidade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55080" y="6587847"/>
            <a:ext cx="7406640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de 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 novo site </a:t>
            </a: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a otimização dos processos contribuirão para a redução do impacto ambiental, com a diminuição do consumo de energia, a gestão de resíduos e a redução de emissões.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3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e Riscos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91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do projeto apresenta desafios e riscos, como a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complexidade da integração de sistemas e a gestão de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812977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8205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Desafios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Riscos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4709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6146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 do site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802624" y="46146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Bugs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indevidos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410" y="54841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Complexidade da integração de sistemas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026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Problemas de compatibilidade e interoperabilidade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01410" y="64973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66410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 de mudanças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02624" y="66410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Resistência à adoção de novas tecnologias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859</Words>
  <Application>Microsoft Office PowerPoint</Application>
  <PresentationFormat>Personalizar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Syne</vt:lpstr>
      <vt:lpstr>Calibri</vt:lpstr>
      <vt:lpstr>Syne Extra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DEV_1ano_2024</cp:lastModifiedBy>
  <cp:revision>8</cp:revision>
  <dcterms:created xsi:type="dcterms:W3CDTF">2024-09-30T17:01:48Z</dcterms:created>
  <dcterms:modified xsi:type="dcterms:W3CDTF">2024-10-01T13:59:13Z</dcterms:modified>
</cp:coreProperties>
</file>